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6" r:id="rId3"/>
    <p:sldId id="271" r:id="rId4"/>
    <p:sldId id="269" r:id="rId5"/>
    <p:sldId id="273" r:id="rId6"/>
    <p:sldId id="266" r:id="rId7"/>
    <p:sldId id="274" r:id="rId8"/>
    <p:sldId id="283" r:id="rId9"/>
    <p:sldId id="28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autoAdjust="0"/>
    <p:restoredTop sz="88783" autoAdjust="0"/>
  </p:normalViewPr>
  <p:slideViewPr>
    <p:cSldViewPr snapToGrid="0">
      <p:cViewPr varScale="1">
        <p:scale>
          <a:sx n="105" d="100"/>
          <a:sy n="105" d="100"/>
        </p:scale>
        <p:origin x="1003" y="82"/>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1000</c:v>
                </c:pt>
                <c:pt idx="1">
                  <c:v>3000</c:v>
                </c:pt>
                <c:pt idx="2">
                  <c:v>7000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3586</c:v>
                </c:pt>
                <c:pt idx="1">
                  <c:v>7172</c:v>
                </c:pt>
                <c:pt idx="2">
                  <c:v>14344</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47500</c:v>
                </c:pt>
                <c:pt idx="1">
                  <c:v>95000</c:v>
                </c:pt>
                <c:pt idx="2">
                  <c:v>19000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0" indent="0">
              <a:buFontTx/>
              <a:buNone/>
            </a:pPr>
            <a:endParaRPr lang="en-US" b="0" i="0" dirty="0">
              <a:solidFill>
                <a:srgbClr val="001D35"/>
              </a:solidFill>
              <a:effectLst/>
              <a:latin typeface="Google Sans"/>
            </a:endParaRPr>
          </a:p>
          <a:p>
            <a:pPr marL="0" indent="0">
              <a:buFontTx/>
              <a:buNone/>
            </a:pPr>
            <a:r>
              <a:rPr lang="en-US" b="0" i="0" dirty="0">
                <a:solidFill>
                  <a:srgbClr val="001D35"/>
                </a:solidFill>
                <a:effectLst/>
                <a:latin typeface="Google Sans"/>
              </a:rPr>
              <a:t>SQL Server Costs Estimates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Small project / $10,000 - $50,000</a:t>
            </a:r>
          </a:p>
          <a:p>
            <a:pPr marL="171450" indent="-171450">
              <a:buFontTx/>
              <a:buChar char="-"/>
            </a:pPr>
            <a:r>
              <a:rPr lang="en-US" b="0" i="0" dirty="0">
                <a:solidFill>
                  <a:srgbClr val="001D35"/>
                </a:solidFill>
                <a:effectLst/>
                <a:latin typeface="Google Sans"/>
              </a:rPr>
              <a:t>Medium project / $50,000 - $150,000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Large project / $150,000+</a:t>
            </a:r>
          </a:p>
          <a:p>
            <a:pPr marL="171450" indent="-171450">
              <a:buFontTx/>
              <a:buChar char="-"/>
            </a:pPr>
            <a:endParaRPr lang="en-US" b="0" i="0" dirty="0">
              <a:solidFill>
                <a:srgbClr val="001D35"/>
              </a:solidFill>
              <a:effectLst/>
              <a:latin typeface="Google San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8</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hard hat holding a clipboard">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62" b="2062"/>
          <a:stretch>
            <a:fillRect/>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1920654"/>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Tree>
    <p:extLst>
      <p:ext uri="{BB962C8B-B14F-4D97-AF65-F5344CB8AC3E}">
        <p14:creationId xmlns:p14="http://schemas.microsoft.com/office/powerpoint/2010/main" val="622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083960724"/>
              </p:ext>
            </p:extLst>
          </p:nvPr>
        </p:nvGraphicFramePr>
        <p:xfrm>
          <a:off x="644523" y="2425594"/>
          <a:ext cx="5201877" cy="4070456"/>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955142"/>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Both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5" y="2483813"/>
            <a:ext cx="3264316" cy="130510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Open source can jump-start your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You can have the best of both worlds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Leading AI toolsets are built on open-source technology</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pic>
        <p:nvPicPr>
          <p:cNvPr id="21" name="Picture Placeholder 20" descr="A person looking at a paper&#10;&#10;Description automatically generated">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29" r="9529"/>
          <a:stretch>
            <a:fillRect/>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7906</TotalTime>
  <Words>664</Words>
  <Application>Microsoft Office PowerPoint</Application>
  <PresentationFormat>Widescreen</PresentationFormat>
  <Paragraphs>95</Paragraphs>
  <Slides>10</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Aptos</vt:lpstr>
      <vt:lpstr>Arial</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532</cp:revision>
  <dcterms:created xsi:type="dcterms:W3CDTF">2024-06-22T09:42:13Z</dcterms:created>
  <dcterms:modified xsi:type="dcterms:W3CDTF">2025-02-11T20:12:15Z</dcterms:modified>
</cp:coreProperties>
</file>